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2" r:id="rId6"/>
    <p:sldId id="259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4" r:id="rId15"/>
    <p:sldId id="272" r:id="rId16"/>
    <p:sldId id="275" r:id="rId17"/>
    <p:sldId id="273" r:id="rId18"/>
    <p:sldId id="276" r:id="rId19"/>
    <p:sldId id="277" r:id="rId20"/>
    <p:sldId id="278" r:id="rId21"/>
    <p:sldId id="279" r:id="rId22"/>
    <p:sldId id="280" r:id="rId2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D7845-3681-4C5A-8A90-30CD2304CC25}" type="datetimeFigureOut">
              <a:rPr lang="es-CO" smtClean="0"/>
              <a:t>11/02/2020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77D94-4221-4F96-8E6D-1126DB27532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16626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D7845-3681-4C5A-8A90-30CD2304CC25}" type="datetimeFigureOut">
              <a:rPr lang="es-CO" smtClean="0"/>
              <a:t>11/02/2020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77D94-4221-4F96-8E6D-1126DB27532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4013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D7845-3681-4C5A-8A90-30CD2304CC25}" type="datetimeFigureOut">
              <a:rPr lang="es-CO" smtClean="0"/>
              <a:t>11/02/2020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77D94-4221-4F96-8E6D-1126DB27532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7670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D7845-3681-4C5A-8A90-30CD2304CC25}" type="datetimeFigureOut">
              <a:rPr lang="es-CO" smtClean="0"/>
              <a:t>11/02/2020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77D94-4221-4F96-8E6D-1126DB27532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06507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D7845-3681-4C5A-8A90-30CD2304CC25}" type="datetimeFigureOut">
              <a:rPr lang="es-CO" smtClean="0"/>
              <a:t>11/02/2020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77D94-4221-4F96-8E6D-1126DB27532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66374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D7845-3681-4C5A-8A90-30CD2304CC25}" type="datetimeFigureOut">
              <a:rPr lang="es-CO" smtClean="0"/>
              <a:t>11/02/2020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77D94-4221-4F96-8E6D-1126DB27532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763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D7845-3681-4C5A-8A90-30CD2304CC25}" type="datetimeFigureOut">
              <a:rPr lang="es-CO" smtClean="0"/>
              <a:t>11/02/2020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77D94-4221-4F96-8E6D-1126DB27532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91806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D7845-3681-4C5A-8A90-30CD2304CC25}" type="datetimeFigureOut">
              <a:rPr lang="es-CO" smtClean="0"/>
              <a:t>11/02/2020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77D94-4221-4F96-8E6D-1126DB27532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1528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D7845-3681-4C5A-8A90-30CD2304CC25}" type="datetimeFigureOut">
              <a:rPr lang="es-CO" smtClean="0"/>
              <a:t>11/02/2020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77D94-4221-4F96-8E6D-1126DB27532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3885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D7845-3681-4C5A-8A90-30CD2304CC25}" type="datetimeFigureOut">
              <a:rPr lang="es-CO" smtClean="0"/>
              <a:t>11/02/2020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77D94-4221-4F96-8E6D-1126DB27532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9577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D7845-3681-4C5A-8A90-30CD2304CC25}" type="datetimeFigureOut">
              <a:rPr lang="es-CO" smtClean="0"/>
              <a:t>11/02/2020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77D94-4221-4F96-8E6D-1126DB27532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319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D7845-3681-4C5A-8A90-30CD2304CC25}" type="datetimeFigureOut">
              <a:rPr lang="es-CO" smtClean="0"/>
              <a:t>11/02/2020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77D94-4221-4F96-8E6D-1126DB27532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66084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50061" y="3966694"/>
            <a:ext cx="3103809" cy="2983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333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grpSp>
        <p:nvGrpSpPr>
          <p:cNvPr id="6" name="Grupo 5"/>
          <p:cNvGrpSpPr/>
          <p:nvPr/>
        </p:nvGrpSpPr>
        <p:grpSpPr>
          <a:xfrm>
            <a:off x="-409575" y="-228600"/>
            <a:ext cx="13011150" cy="7315200"/>
            <a:chOff x="-409575" y="-228600"/>
            <a:chExt cx="13011150" cy="731520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09575" y="-228600"/>
              <a:ext cx="13011150" cy="7315200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6949" y="1296193"/>
              <a:ext cx="3434634" cy="4653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2333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70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0622" y="286362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CO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ECONOMÍA </a:t>
            </a:r>
            <a:endParaRPr lang="es-CO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7527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541" b="6382"/>
          <a:stretch/>
        </p:blipFill>
        <p:spPr>
          <a:xfrm>
            <a:off x="-409575" y="-228600"/>
            <a:ext cx="12940719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27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71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739" b="6382"/>
          <a:stretch/>
        </p:blipFill>
        <p:spPr>
          <a:xfrm>
            <a:off x="-409575" y="-228600"/>
            <a:ext cx="12914961" cy="684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57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21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92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93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81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4630" t="-44" r="16081" b="7439"/>
          <a:stretch/>
        </p:blipFill>
        <p:spPr>
          <a:xfrm>
            <a:off x="1236373" y="0"/>
            <a:ext cx="9401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9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32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1235" b="6206"/>
          <a:stretch/>
        </p:blipFill>
        <p:spPr>
          <a:xfrm>
            <a:off x="-409575" y="-228600"/>
            <a:ext cx="12850567" cy="686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11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302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7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838" b="6382"/>
          <a:stretch/>
        </p:blipFill>
        <p:spPr>
          <a:xfrm>
            <a:off x="-409575" y="-228600"/>
            <a:ext cx="12902082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4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541" b="6734"/>
          <a:stretch/>
        </p:blipFill>
        <p:spPr>
          <a:xfrm>
            <a:off x="-409575" y="-228600"/>
            <a:ext cx="12940719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3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0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6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51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834" y="1690688"/>
            <a:ext cx="3014729" cy="3957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489641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377</TotalTime>
  <Words>1</Words>
  <Application>Microsoft Office PowerPoint</Application>
  <PresentationFormat>Panorámica</PresentationFormat>
  <Paragraphs>1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ECONOMÍA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ALUMNO</dc:creator>
  <cp:lastModifiedBy>ALUMNO</cp:lastModifiedBy>
  <cp:revision>7</cp:revision>
  <dcterms:created xsi:type="dcterms:W3CDTF">2020-02-10T15:21:12Z</dcterms:created>
  <dcterms:modified xsi:type="dcterms:W3CDTF">2020-02-11T18:22:06Z</dcterms:modified>
</cp:coreProperties>
</file>