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732" r:id="rId7"/>
    <p:sldMasterId id="2147483767" r:id="rId8"/>
    <p:sldMasterId id="2147483784" r:id="rId9"/>
  </p:sldMasterIdLst>
  <p:notesMasterIdLst>
    <p:notesMasterId r:id="rId24"/>
  </p:notesMasterIdLst>
  <p:handoutMasterIdLst>
    <p:handoutMasterId r:id="rId25"/>
  </p:handoutMasterIdLst>
  <p:sldIdLst>
    <p:sldId id="257" r:id="rId10"/>
    <p:sldId id="258" r:id="rId11"/>
    <p:sldId id="259" r:id="rId12"/>
    <p:sldId id="260" r:id="rId13"/>
    <p:sldId id="261" r:id="rId14"/>
    <p:sldId id="262" r:id="rId15"/>
    <p:sldId id="266" r:id="rId16"/>
    <p:sldId id="263" r:id="rId17"/>
    <p:sldId id="264" r:id="rId18"/>
    <p:sldId id="265" r:id="rId19"/>
    <p:sldId id="267" r:id="rId20"/>
    <p:sldId id="268" r:id="rId21"/>
    <p:sldId id="269" r:id="rId22"/>
    <p:sldId id="270" r:id="rId2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8"/>
    <a:srgbClr val="FBF3EE"/>
    <a:srgbClr val="F7E5F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704" autoAdjust="0"/>
  </p:normalViewPr>
  <p:slideViewPr>
    <p:cSldViewPr snapToGrid="0">
      <p:cViewPr varScale="1">
        <p:scale>
          <a:sx n="61" d="100"/>
          <a:sy n="61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9FBA79-6A8F-4ED0-B59B-9EC7DF4BC1AE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001FB8DC-91D7-4361-94BE-B0FBD4C3E18C}">
      <dgm:prSet phldrT="[Texto]"/>
      <dgm:spPr/>
      <dgm:t>
        <a:bodyPr/>
        <a:lstStyle/>
        <a:p>
          <a:r>
            <a:rPr lang="es-CO" b="1" i="0" dirty="0" smtClean="0">
              <a:solidFill>
                <a:schemeClr val="bg1"/>
              </a:solidFill>
            </a:rPr>
            <a:t>Aparición de intelectuales y de la burguesía</a:t>
          </a:r>
          <a:endParaRPr lang="es-CO" dirty="0">
            <a:solidFill>
              <a:schemeClr val="bg1"/>
            </a:solidFill>
          </a:endParaRPr>
        </a:p>
      </dgm:t>
    </dgm:pt>
    <dgm:pt modelId="{91F63BE4-239E-403C-BFFA-45B37593A97C}" type="parTrans" cxnId="{72F75393-C034-40F0-BF60-A2BE50073810}">
      <dgm:prSet/>
      <dgm:spPr/>
      <dgm:t>
        <a:bodyPr/>
        <a:lstStyle/>
        <a:p>
          <a:endParaRPr lang="es-CO"/>
        </a:p>
      </dgm:t>
    </dgm:pt>
    <dgm:pt modelId="{686AB6E7-C913-4E50-A798-ADCA15B53A08}" type="sibTrans" cxnId="{72F75393-C034-40F0-BF60-A2BE50073810}">
      <dgm:prSet/>
      <dgm:spPr/>
      <dgm:t>
        <a:bodyPr/>
        <a:lstStyle/>
        <a:p>
          <a:endParaRPr lang="es-CO"/>
        </a:p>
      </dgm:t>
    </dgm:pt>
    <dgm:pt modelId="{5E8AEEF2-85AF-4747-B614-F0D25E95AD60}">
      <dgm:prSet phldrT="[Texto]" custT="1"/>
      <dgm:spPr/>
      <dgm:t>
        <a:bodyPr/>
        <a:lstStyle/>
        <a:p>
          <a:r>
            <a:rPr lang="es-CO" sz="2000" b="0" i="0" dirty="0" smtClean="0"/>
            <a:t>La aparición de la burguesía, con medios económicos, cambia los equilibrios de poder.</a:t>
          </a:r>
          <a:endParaRPr lang="es-CO" sz="2000" dirty="0"/>
        </a:p>
      </dgm:t>
    </dgm:pt>
    <dgm:pt modelId="{133F35BA-D117-4CD8-9FE9-28100187C01D}" type="parTrans" cxnId="{DA443B4B-D976-4822-A9A6-FFF7CF83BBED}">
      <dgm:prSet/>
      <dgm:spPr/>
      <dgm:t>
        <a:bodyPr/>
        <a:lstStyle/>
        <a:p>
          <a:endParaRPr lang="es-CO"/>
        </a:p>
      </dgm:t>
    </dgm:pt>
    <dgm:pt modelId="{674A2B63-7C48-4E7B-8842-CCEDFF779ECE}" type="sibTrans" cxnId="{DA443B4B-D976-4822-A9A6-FFF7CF83BBED}">
      <dgm:prSet/>
      <dgm:spPr/>
      <dgm:t>
        <a:bodyPr/>
        <a:lstStyle/>
        <a:p>
          <a:endParaRPr lang="es-CO"/>
        </a:p>
      </dgm:t>
    </dgm:pt>
    <dgm:pt modelId="{6A474F2C-66F8-4D46-964F-5C8AD5F9D643}">
      <dgm:prSet phldrT="[Texto]"/>
      <dgm:spPr/>
      <dgm:t>
        <a:bodyPr/>
        <a:lstStyle/>
        <a:p>
          <a:r>
            <a:rPr lang="es-CO" b="1" i="0" dirty="0" smtClean="0">
              <a:solidFill>
                <a:schemeClr val="bg1"/>
              </a:solidFill>
            </a:rPr>
            <a:t>Cambios en la visión del mundo</a:t>
          </a:r>
          <a:endParaRPr lang="es-CO" dirty="0">
            <a:solidFill>
              <a:schemeClr val="bg1"/>
            </a:solidFill>
          </a:endParaRPr>
        </a:p>
      </dgm:t>
    </dgm:pt>
    <dgm:pt modelId="{FE9860F7-DAAF-4591-A824-A527E73B5C4A}" type="parTrans" cxnId="{7638E886-6208-4C61-AF89-194717CEB6FB}">
      <dgm:prSet/>
      <dgm:spPr/>
      <dgm:t>
        <a:bodyPr/>
        <a:lstStyle/>
        <a:p>
          <a:endParaRPr lang="es-CO"/>
        </a:p>
      </dgm:t>
    </dgm:pt>
    <dgm:pt modelId="{8A5F3E40-33F9-4C94-BF93-1ADB6BEEAC3A}" type="sibTrans" cxnId="{7638E886-6208-4C61-AF89-194717CEB6FB}">
      <dgm:prSet/>
      <dgm:spPr/>
      <dgm:t>
        <a:bodyPr/>
        <a:lstStyle/>
        <a:p>
          <a:endParaRPr lang="es-CO"/>
        </a:p>
      </dgm:t>
    </dgm:pt>
    <dgm:pt modelId="{B78C8E54-B41D-4AF0-AFE1-5B53473AB8E9}">
      <dgm:prSet phldrT="[Texto]"/>
      <dgm:spPr/>
      <dgm:t>
        <a:bodyPr/>
        <a:lstStyle/>
        <a:p>
          <a:r>
            <a:rPr lang="es-CO" b="0" i="0" dirty="0" smtClean="0"/>
            <a:t>la Razón pretenden que cualquier persona sea dueño de su propio destino y empieza a aparecer el revolucionario concepto de que todos nacen iguales.</a:t>
          </a:r>
          <a:endParaRPr lang="es-CO" dirty="0"/>
        </a:p>
      </dgm:t>
    </dgm:pt>
    <dgm:pt modelId="{53D1E65A-108F-4B08-AE2E-327053890624}" type="parTrans" cxnId="{2A76E266-2768-47CD-AB82-A772669BAB24}">
      <dgm:prSet/>
      <dgm:spPr/>
      <dgm:t>
        <a:bodyPr/>
        <a:lstStyle/>
        <a:p>
          <a:endParaRPr lang="es-CO"/>
        </a:p>
      </dgm:t>
    </dgm:pt>
    <dgm:pt modelId="{2A83A4FF-EC23-4349-89DD-CB9D5D535741}" type="sibTrans" cxnId="{2A76E266-2768-47CD-AB82-A772669BAB24}">
      <dgm:prSet/>
      <dgm:spPr/>
      <dgm:t>
        <a:bodyPr/>
        <a:lstStyle/>
        <a:p>
          <a:endParaRPr lang="es-CO"/>
        </a:p>
      </dgm:t>
    </dgm:pt>
    <dgm:pt modelId="{FFE90B07-A889-4745-95F4-DA6A01B4BE81}">
      <dgm:prSet phldrT="[Texto]"/>
      <dgm:spPr/>
      <dgm:t>
        <a:bodyPr/>
        <a:lstStyle/>
        <a:p>
          <a:r>
            <a:rPr lang="es-CO" b="1" i="0" dirty="0" smtClean="0">
              <a:solidFill>
                <a:schemeClr val="bg1"/>
              </a:solidFill>
            </a:rPr>
            <a:t>La Razón frente a la Fe en la Ciencia</a:t>
          </a:r>
          <a:endParaRPr lang="es-CO" dirty="0">
            <a:solidFill>
              <a:schemeClr val="bg1"/>
            </a:solidFill>
          </a:endParaRPr>
        </a:p>
      </dgm:t>
    </dgm:pt>
    <dgm:pt modelId="{22DA8EC7-EB73-4E33-BF37-4D8EF405EFF8}" type="parTrans" cxnId="{E184A3B2-8DEF-4BA8-AA87-09B71F466E4E}">
      <dgm:prSet/>
      <dgm:spPr/>
      <dgm:t>
        <a:bodyPr/>
        <a:lstStyle/>
        <a:p>
          <a:endParaRPr lang="es-CO"/>
        </a:p>
      </dgm:t>
    </dgm:pt>
    <dgm:pt modelId="{570B7226-7E39-4435-A23F-C9216564A8AD}" type="sibTrans" cxnId="{E184A3B2-8DEF-4BA8-AA87-09B71F466E4E}">
      <dgm:prSet/>
      <dgm:spPr/>
      <dgm:t>
        <a:bodyPr/>
        <a:lstStyle/>
        <a:p>
          <a:endParaRPr lang="es-CO"/>
        </a:p>
      </dgm:t>
    </dgm:pt>
    <dgm:pt modelId="{4149AD5E-4F03-45E2-8A90-37009B7352E3}">
      <dgm:prSet phldrT="[Texto]" custT="1"/>
      <dgm:spPr/>
      <dgm:t>
        <a:bodyPr/>
        <a:lstStyle/>
        <a:p>
          <a:pPr algn="just"/>
          <a:r>
            <a:rPr lang="es-CO" sz="1600" b="0" i="0" dirty="0" smtClean="0"/>
            <a:t>El ser humano se da cuenta de que puede empezar a explicar el universo sin recurrir a la Fe, lo que le otorga una gran capacidad de pensamiento.</a:t>
          </a:r>
          <a:endParaRPr lang="es-CO" sz="1600" dirty="0"/>
        </a:p>
      </dgm:t>
    </dgm:pt>
    <dgm:pt modelId="{121C666B-037A-4B67-B41E-7A7CD31B31FA}" type="parTrans" cxnId="{916AEBE0-F1BF-4754-8929-4B4673E1DC05}">
      <dgm:prSet/>
      <dgm:spPr/>
      <dgm:t>
        <a:bodyPr/>
        <a:lstStyle/>
        <a:p>
          <a:endParaRPr lang="es-CO"/>
        </a:p>
      </dgm:t>
    </dgm:pt>
    <dgm:pt modelId="{0983BD6F-F1D6-47B0-BB2B-ADD38A5E5A16}" type="sibTrans" cxnId="{916AEBE0-F1BF-4754-8929-4B4673E1DC05}">
      <dgm:prSet/>
      <dgm:spPr/>
      <dgm:t>
        <a:bodyPr/>
        <a:lstStyle/>
        <a:p>
          <a:endParaRPr lang="es-CO"/>
        </a:p>
      </dgm:t>
    </dgm:pt>
    <dgm:pt modelId="{97C6E743-6211-4A5F-A75C-891CD0ADCF67}">
      <dgm:prSet/>
      <dgm:spPr/>
      <dgm:t>
        <a:bodyPr/>
        <a:lstStyle/>
        <a:p>
          <a:r>
            <a:rPr lang="es-CO" b="0" i="0" dirty="0" smtClean="0"/>
            <a:t>En una época en la que grandes capas de la población pasaba hambre o vivía en condiciones infrahumanas, se veía el dispendio de Cardenales, Obispos y demás religiosos como algo poco ético.</a:t>
          </a:r>
          <a:endParaRPr lang="es-CO" dirty="0"/>
        </a:p>
      </dgm:t>
    </dgm:pt>
    <dgm:pt modelId="{B1F15590-0DDB-4592-AEAB-142AFC7B5E47}" type="parTrans" cxnId="{F6A63B4D-9F44-4AF7-A56B-21A19E3DC739}">
      <dgm:prSet/>
      <dgm:spPr/>
      <dgm:t>
        <a:bodyPr/>
        <a:lstStyle/>
        <a:p>
          <a:endParaRPr lang="es-CO"/>
        </a:p>
      </dgm:t>
    </dgm:pt>
    <dgm:pt modelId="{2793B0C5-3B4E-40BC-A891-4654F623EB54}" type="sibTrans" cxnId="{F6A63B4D-9F44-4AF7-A56B-21A19E3DC739}">
      <dgm:prSet/>
      <dgm:spPr/>
      <dgm:t>
        <a:bodyPr/>
        <a:lstStyle/>
        <a:p>
          <a:endParaRPr lang="es-CO"/>
        </a:p>
      </dgm:t>
    </dgm:pt>
    <dgm:pt modelId="{7020B902-1746-4056-9A67-54E5C0832F4A}">
      <dgm:prSet custT="1"/>
      <dgm:spPr/>
      <dgm:t>
        <a:bodyPr/>
        <a:lstStyle/>
        <a:p>
          <a:r>
            <a:rPr lang="es-CO" sz="1800" b="1" i="0" dirty="0" smtClean="0">
              <a:solidFill>
                <a:schemeClr val="bg1"/>
              </a:solidFill>
            </a:rPr>
            <a:t>Despilfarro eclesiástico</a:t>
          </a:r>
          <a:r>
            <a:rPr lang="es-CO" sz="1700" b="1" i="0" dirty="0" smtClean="0"/>
            <a:t> </a:t>
          </a:r>
          <a:endParaRPr lang="es-CO" sz="1700" dirty="0"/>
        </a:p>
      </dgm:t>
    </dgm:pt>
    <dgm:pt modelId="{1CDBE04D-120F-4AF5-B8F1-43DBAC6008BE}" type="parTrans" cxnId="{F5399045-742C-4025-953B-D203B7B952C5}">
      <dgm:prSet/>
      <dgm:spPr/>
      <dgm:t>
        <a:bodyPr/>
        <a:lstStyle/>
        <a:p>
          <a:endParaRPr lang="es-CO"/>
        </a:p>
      </dgm:t>
    </dgm:pt>
    <dgm:pt modelId="{594D07BE-E634-469C-9841-006A196A7009}" type="sibTrans" cxnId="{F5399045-742C-4025-953B-D203B7B952C5}">
      <dgm:prSet/>
      <dgm:spPr/>
      <dgm:t>
        <a:bodyPr/>
        <a:lstStyle/>
        <a:p>
          <a:endParaRPr lang="es-CO"/>
        </a:p>
      </dgm:t>
    </dgm:pt>
    <dgm:pt modelId="{8CCA4D22-7BAF-437C-9C30-2F7AF4D9A302}" type="pres">
      <dgm:prSet presAssocID="{B29FBA79-6A8F-4ED0-B59B-9EC7DF4BC1AE}" presName="Name0" presStyleCnt="0">
        <dgm:presLayoutVars>
          <dgm:dir/>
          <dgm:animLvl val="lvl"/>
          <dgm:resizeHandles val="exact"/>
        </dgm:presLayoutVars>
      </dgm:prSet>
      <dgm:spPr/>
    </dgm:pt>
    <dgm:pt modelId="{2B0A46A1-5A7D-4695-B8F3-4B3718FCF52C}" type="pres">
      <dgm:prSet presAssocID="{001FB8DC-91D7-4361-94BE-B0FBD4C3E18C}" presName="linNode" presStyleCnt="0"/>
      <dgm:spPr/>
    </dgm:pt>
    <dgm:pt modelId="{AB7FF36D-C8AE-4BC6-8C90-70EB05AD9306}" type="pres">
      <dgm:prSet presAssocID="{001FB8DC-91D7-4361-94BE-B0FBD4C3E18C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B2D4C07-4D50-4B4E-9C70-88A53F41D7D6}" type="pres">
      <dgm:prSet presAssocID="{001FB8DC-91D7-4361-94BE-B0FBD4C3E18C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69591E3-6327-4146-AD18-C5085F02A712}" type="pres">
      <dgm:prSet presAssocID="{686AB6E7-C913-4E50-A798-ADCA15B53A08}" presName="sp" presStyleCnt="0"/>
      <dgm:spPr/>
    </dgm:pt>
    <dgm:pt modelId="{B31B6862-DF3C-4279-9399-F30F7A7EFA13}" type="pres">
      <dgm:prSet presAssocID="{FFE90B07-A889-4745-95F4-DA6A01B4BE81}" presName="linNode" presStyleCnt="0"/>
      <dgm:spPr/>
    </dgm:pt>
    <dgm:pt modelId="{E489034D-4EAD-4015-8D47-F3A88757B805}" type="pres">
      <dgm:prSet presAssocID="{FFE90B07-A889-4745-95F4-DA6A01B4BE8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0358F64-2632-43E6-B33B-D15D1D3C0FF7}" type="pres">
      <dgm:prSet presAssocID="{FFE90B07-A889-4745-95F4-DA6A01B4BE8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5BA0760-D42C-43C4-B4D2-5DB04C7A1AC2}" type="pres">
      <dgm:prSet presAssocID="{570B7226-7E39-4435-A23F-C9216564A8AD}" presName="sp" presStyleCnt="0"/>
      <dgm:spPr/>
    </dgm:pt>
    <dgm:pt modelId="{B6CDC4BF-6BD6-4470-96ED-80B1E7E21088}" type="pres">
      <dgm:prSet presAssocID="{7020B902-1746-4056-9A67-54E5C0832F4A}" presName="linNode" presStyleCnt="0"/>
      <dgm:spPr/>
    </dgm:pt>
    <dgm:pt modelId="{6172EB13-5FB7-421C-917A-370976B7A60D}" type="pres">
      <dgm:prSet presAssocID="{7020B902-1746-4056-9A67-54E5C0832F4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75DF23-DE98-4BB8-9697-4E58872BB79D}" type="pres">
      <dgm:prSet presAssocID="{7020B902-1746-4056-9A67-54E5C0832F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89469B5-F8D1-4AB4-94DD-F22641979769}" type="pres">
      <dgm:prSet presAssocID="{594D07BE-E634-469C-9841-006A196A7009}" presName="sp" presStyleCnt="0"/>
      <dgm:spPr/>
    </dgm:pt>
    <dgm:pt modelId="{AB5265B6-342B-49B3-9722-D3B20330BCC8}" type="pres">
      <dgm:prSet presAssocID="{6A474F2C-66F8-4D46-964F-5C8AD5F9D643}" presName="linNode" presStyleCnt="0"/>
      <dgm:spPr/>
    </dgm:pt>
    <dgm:pt modelId="{18C62FBB-4F56-4BAA-8D3F-12056A9D62FC}" type="pres">
      <dgm:prSet presAssocID="{6A474F2C-66F8-4D46-964F-5C8AD5F9D64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AF6E098-0F46-493B-A161-4D1BFE15F92E}" type="pres">
      <dgm:prSet presAssocID="{6A474F2C-66F8-4D46-964F-5C8AD5F9D64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A76E266-2768-47CD-AB82-A772669BAB24}" srcId="{6A474F2C-66F8-4D46-964F-5C8AD5F9D643}" destId="{B78C8E54-B41D-4AF0-AFE1-5B53473AB8E9}" srcOrd="0" destOrd="0" parTransId="{53D1E65A-108F-4B08-AE2E-327053890624}" sibTransId="{2A83A4FF-EC23-4349-89DD-CB9D5D535741}"/>
    <dgm:cxn modelId="{E1D94C8E-A769-4102-9B51-52CD368EA3AD}" type="presOf" srcId="{B78C8E54-B41D-4AF0-AFE1-5B53473AB8E9}" destId="{5AF6E098-0F46-493B-A161-4D1BFE15F92E}" srcOrd="0" destOrd="0" presId="urn:microsoft.com/office/officeart/2005/8/layout/vList5"/>
    <dgm:cxn modelId="{29923C28-8B59-49A9-AABB-15DE39641C6E}" type="presOf" srcId="{4149AD5E-4F03-45E2-8A90-37009B7352E3}" destId="{A0358F64-2632-43E6-B33B-D15D1D3C0FF7}" srcOrd="0" destOrd="0" presId="urn:microsoft.com/office/officeart/2005/8/layout/vList5"/>
    <dgm:cxn modelId="{1398D511-79BD-4D8C-98E0-4BBFCC6DDD4D}" type="presOf" srcId="{B29FBA79-6A8F-4ED0-B59B-9EC7DF4BC1AE}" destId="{8CCA4D22-7BAF-437C-9C30-2F7AF4D9A302}" srcOrd="0" destOrd="0" presId="urn:microsoft.com/office/officeart/2005/8/layout/vList5"/>
    <dgm:cxn modelId="{916AEBE0-F1BF-4754-8929-4B4673E1DC05}" srcId="{FFE90B07-A889-4745-95F4-DA6A01B4BE81}" destId="{4149AD5E-4F03-45E2-8A90-37009B7352E3}" srcOrd="0" destOrd="0" parTransId="{121C666B-037A-4B67-B41E-7A7CD31B31FA}" sibTransId="{0983BD6F-F1D6-47B0-BB2B-ADD38A5E5A16}"/>
    <dgm:cxn modelId="{2B2ADC16-0F81-4A61-A33B-4727D617A696}" type="presOf" srcId="{5E8AEEF2-85AF-4747-B614-F0D25E95AD60}" destId="{1B2D4C07-4D50-4B4E-9C70-88A53F41D7D6}" srcOrd="0" destOrd="0" presId="urn:microsoft.com/office/officeart/2005/8/layout/vList5"/>
    <dgm:cxn modelId="{72F75393-C034-40F0-BF60-A2BE50073810}" srcId="{B29FBA79-6A8F-4ED0-B59B-9EC7DF4BC1AE}" destId="{001FB8DC-91D7-4361-94BE-B0FBD4C3E18C}" srcOrd="0" destOrd="0" parTransId="{91F63BE4-239E-403C-BFFA-45B37593A97C}" sibTransId="{686AB6E7-C913-4E50-A798-ADCA15B53A08}"/>
    <dgm:cxn modelId="{413E8A5C-C061-4C92-BAC0-07C95A2F05F8}" type="presOf" srcId="{97C6E743-6211-4A5F-A75C-891CD0ADCF67}" destId="{D275DF23-DE98-4BB8-9697-4E58872BB79D}" srcOrd="0" destOrd="0" presId="urn:microsoft.com/office/officeart/2005/8/layout/vList5"/>
    <dgm:cxn modelId="{37907F8E-8FB8-40D9-A44D-D328349ACCE5}" type="presOf" srcId="{FFE90B07-A889-4745-95F4-DA6A01B4BE81}" destId="{E489034D-4EAD-4015-8D47-F3A88757B805}" srcOrd="0" destOrd="0" presId="urn:microsoft.com/office/officeart/2005/8/layout/vList5"/>
    <dgm:cxn modelId="{7638E886-6208-4C61-AF89-194717CEB6FB}" srcId="{B29FBA79-6A8F-4ED0-B59B-9EC7DF4BC1AE}" destId="{6A474F2C-66F8-4D46-964F-5C8AD5F9D643}" srcOrd="3" destOrd="0" parTransId="{FE9860F7-DAAF-4591-A824-A527E73B5C4A}" sibTransId="{8A5F3E40-33F9-4C94-BF93-1ADB6BEEAC3A}"/>
    <dgm:cxn modelId="{F5399045-742C-4025-953B-D203B7B952C5}" srcId="{B29FBA79-6A8F-4ED0-B59B-9EC7DF4BC1AE}" destId="{7020B902-1746-4056-9A67-54E5C0832F4A}" srcOrd="2" destOrd="0" parTransId="{1CDBE04D-120F-4AF5-B8F1-43DBAC6008BE}" sibTransId="{594D07BE-E634-469C-9841-006A196A7009}"/>
    <dgm:cxn modelId="{A8082653-AD84-4CC7-BCE1-A0F704C549D8}" type="presOf" srcId="{7020B902-1746-4056-9A67-54E5C0832F4A}" destId="{6172EB13-5FB7-421C-917A-370976B7A60D}" srcOrd="0" destOrd="0" presId="urn:microsoft.com/office/officeart/2005/8/layout/vList5"/>
    <dgm:cxn modelId="{FB87D678-31A0-4D7D-B20A-A168C10C7EBC}" type="presOf" srcId="{001FB8DC-91D7-4361-94BE-B0FBD4C3E18C}" destId="{AB7FF36D-C8AE-4BC6-8C90-70EB05AD9306}" srcOrd="0" destOrd="0" presId="urn:microsoft.com/office/officeart/2005/8/layout/vList5"/>
    <dgm:cxn modelId="{F6A63B4D-9F44-4AF7-A56B-21A19E3DC739}" srcId="{7020B902-1746-4056-9A67-54E5C0832F4A}" destId="{97C6E743-6211-4A5F-A75C-891CD0ADCF67}" srcOrd="0" destOrd="0" parTransId="{B1F15590-0DDB-4592-AEAB-142AFC7B5E47}" sibTransId="{2793B0C5-3B4E-40BC-A891-4654F623EB54}"/>
    <dgm:cxn modelId="{DA443B4B-D976-4822-A9A6-FFF7CF83BBED}" srcId="{001FB8DC-91D7-4361-94BE-B0FBD4C3E18C}" destId="{5E8AEEF2-85AF-4747-B614-F0D25E95AD60}" srcOrd="0" destOrd="0" parTransId="{133F35BA-D117-4CD8-9FE9-28100187C01D}" sibTransId="{674A2B63-7C48-4E7B-8842-CCEDFF779ECE}"/>
    <dgm:cxn modelId="{C8841D5C-A07F-45E5-BF9F-175CB91533CD}" type="presOf" srcId="{6A474F2C-66F8-4D46-964F-5C8AD5F9D643}" destId="{18C62FBB-4F56-4BAA-8D3F-12056A9D62FC}" srcOrd="0" destOrd="0" presId="urn:microsoft.com/office/officeart/2005/8/layout/vList5"/>
    <dgm:cxn modelId="{E184A3B2-8DEF-4BA8-AA87-09B71F466E4E}" srcId="{B29FBA79-6A8F-4ED0-B59B-9EC7DF4BC1AE}" destId="{FFE90B07-A889-4745-95F4-DA6A01B4BE81}" srcOrd="1" destOrd="0" parTransId="{22DA8EC7-EB73-4E33-BF37-4D8EF405EFF8}" sibTransId="{570B7226-7E39-4435-A23F-C9216564A8AD}"/>
    <dgm:cxn modelId="{CCA98BF9-B5E1-4087-B1DD-B37B04DE45FB}" type="presParOf" srcId="{8CCA4D22-7BAF-437C-9C30-2F7AF4D9A302}" destId="{2B0A46A1-5A7D-4695-B8F3-4B3718FCF52C}" srcOrd="0" destOrd="0" presId="urn:microsoft.com/office/officeart/2005/8/layout/vList5"/>
    <dgm:cxn modelId="{B7F3D492-D79F-4225-A7B9-B153A110162F}" type="presParOf" srcId="{2B0A46A1-5A7D-4695-B8F3-4B3718FCF52C}" destId="{AB7FF36D-C8AE-4BC6-8C90-70EB05AD9306}" srcOrd="0" destOrd="0" presId="urn:microsoft.com/office/officeart/2005/8/layout/vList5"/>
    <dgm:cxn modelId="{6C65A2CD-5957-49D9-9D61-F16A3BA3F30F}" type="presParOf" srcId="{2B0A46A1-5A7D-4695-B8F3-4B3718FCF52C}" destId="{1B2D4C07-4D50-4B4E-9C70-88A53F41D7D6}" srcOrd="1" destOrd="0" presId="urn:microsoft.com/office/officeart/2005/8/layout/vList5"/>
    <dgm:cxn modelId="{7886A83A-0A8A-421A-AD62-D54ED3A2140A}" type="presParOf" srcId="{8CCA4D22-7BAF-437C-9C30-2F7AF4D9A302}" destId="{269591E3-6327-4146-AD18-C5085F02A712}" srcOrd="1" destOrd="0" presId="urn:microsoft.com/office/officeart/2005/8/layout/vList5"/>
    <dgm:cxn modelId="{E83474DB-FEC2-4EAD-8E1E-BFAB58B237E8}" type="presParOf" srcId="{8CCA4D22-7BAF-437C-9C30-2F7AF4D9A302}" destId="{B31B6862-DF3C-4279-9399-F30F7A7EFA13}" srcOrd="2" destOrd="0" presId="urn:microsoft.com/office/officeart/2005/8/layout/vList5"/>
    <dgm:cxn modelId="{FDC74031-150B-4F3C-9D32-BC9E4CCF975C}" type="presParOf" srcId="{B31B6862-DF3C-4279-9399-F30F7A7EFA13}" destId="{E489034D-4EAD-4015-8D47-F3A88757B805}" srcOrd="0" destOrd="0" presId="urn:microsoft.com/office/officeart/2005/8/layout/vList5"/>
    <dgm:cxn modelId="{C9CB82DF-689D-49B1-8871-ED1602DB468B}" type="presParOf" srcId="{B31B6862-DF3C-4279-9399-F30F7A7EFA13}" destId="{A0358F64-2632-43E6-B33B-D15D1D3C0FF7}" srcOrd="1" destOrd="0" presId="urn:microsoft.com/office/officeart/2005/8/layout/vList5"/>
    <dgm:cxn modelId="{3391FEE1-2E0E-47FB-BA7B-F7B4A9228D70}" type="presParOf" srcId="{8CCA4D22-7BAF-437C-9C30-2F7AF4D9A302}" destId="{E5BA0760-D42C-43C4-B4D2-5DB04C7A1AC2}" srcOrd="3" destOrd="0" presId="urn:microsoft.com/office/officeart/2005/8/layout/vList5"/>
    <dgm:cxn modelId="{24B9FB46-3B76-4B59-8F42-CEBE1D96BB39}" type="presParOf" srcId="{8CCA4D22-7BAF-437C-9C30-2F7AF4D9A302}" destId="{B6CDC4BF-6BD6-4470-96ED-80B1E7E21088}" srcOrd="4" destOrd="0" presId="urn:microsoft.com/office/officeart/2005/8/layout/vList5"/>
    <dgm:cxn modelId="{B5D19031-F21C-4992-BD1B-8F3447B086A9}" type="presParOf" srcId="{B6CDC4BF-6BD6-4470-96ED-80B1E7E21088}" destId="{6172EB13-5FB7-421C-917A-370976B7A60D}" srcOrd="0" destOrd="0" presId="urn:microsoft.com/office/officeart/2005/8/layout/vList5"/>
    <dgm:cxn modelId="{B0B2151C-7D0E-451A-BAA3-AA8EB43EAD28}" type="presParOf" srcId="{B6CDC4BF-6BD6-4470-96ED-80B1E7E21088}" destId="{D275DF23-DE98-4BB8-9697-4E58872BB79D}" srcOrd="1" destOrd="0" presId="urn:microsoft.com/office/officeart/2005/8/layout/vList5"/>
    <dgm:cxn modelId="{A59739F3-CE49-4205-B9BC-9109A5789AB5}" type="presParOf" srcId="{8CCA4D22-7BAF-437C-9C30-2F7AF4D9A302}" destId="{189469B5-F8D1-4AB4-94DD-F22641979769}" srcOrd="5" destOrd="0" presId="urn:microsoft.com/office/officeart/2005/8/layout/vList5"/>
    <dgm:cxn modelId="{15E931BF-4714-4F8E-B187-A854C7D3F2D4}" type="presParOf" srcId="{8CCA4D22-7BAF-437C-9C30-2F7AF4D9A302}" destId="{AB5265B6-342B-49B3-9722-D3B20330BCC8}" srcOrd="6" destOrd="0" presId="urn:microsoft.com/office/officeart/2005/8/layout/vList5"/>
    <dgm:cxn modelId="{4EB7F863-3D8E-44AD-B3DB-D2E271A02EE6}" type="presParOf" srcId="{AB5265B6-342B-49B3-9722-D3B20330BCC8}" destId="{18C62FBB-4F56-4BAA-8D3F-12056A9D62FC}" srcOrd="0" destOrd="0" presId="urn:microsoft.com/office/officeart/2005/8/layout/vList5"/>
    <dgm:cxn modelId="{B24F6446-13F2-4CE2-8821-283A4B7D94BC}" type="presParOf" srcId="{AB5265B6-342B-49B3-9722-D3B20330BCC8}" destId="{5AF6E098-0F46-493B-A161-4D1BFE15F9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2D4C07-4D50-4B4E-9C70-88A53F41D7D6}">
      <dsp:nvSpPr>
        <dsp:cNvPr id="0" name=""/>
        <dsp:cNvSpPr/>
      </dsp:nvSpPr>
      <dsp:spPr>
        <a:xfrm rot="5400000">
          <a:off x="6470565" y="-2647841"/>
          <a:ext cx="1012302" cy="656632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b="0" i="0" kern="1200" dirty="0" smtClean="0"/>
            <a:t>La aparición de la burguesía, con medios económicos, cambia los equilibrios de poder.</a:t>
          </a:r>
          <a:endParaRPr lang="es-CO" sz="2000" kern="1200" dirty="0"/>
        </a:p>
      </dsp:txBody>
      <dsp:txXfrm rot="-5400000">
        <a:off x="3693556" y="178585"/>
        <a:ext cx="6516904" cy="913468"/>
      </dsp:txXfrm>
    </dsp:sp>
    <dsp:sp modelId="{AB7FF36D-C8AE-4BC6-8C90-70EB05AD9306}">
      <dsp:nvSpPr>
        <dsp:cNvPr id="0" name=""/>
        <dsp:cNvSpPr/>
      </dsp:nvSpPr>
      <dsp:spPr>
        <a:xfrm>
          <a:off x="0" y="2630"/>
          <a:ext cx="3693556" cy="126537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i="0" kern="1200" dirty="0" smtClean="0">
              <a:solidFill>
                <a:schemeClr val="bg1"/>
              </a:solidFill>
            </a:rPr>
            <a:t>Aparición de intelectuales y de la burguesía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61771" y="64401"/>
        <a:ext cx="3570014" cy="1141835"/>
      </dsp:txXfrm>
    </dsp:sp>
    <dsp:sp modelId="{A0358F64-2632-43E6-B33B-D15D1D3C0FF7}">
      <dsp:nvSpPr>
        <dsp:cNvPr id="0" name=""/>
        <dsp:cNvSpPr/>
      </dsp:nvSpPr>
      <dsp:spPr>
        <a:xfrm rot="5400000">
          <a:off x="6470565" y="-1319194"/>
          <a:ext cx="1012302" cy="6566321"/>
        </a:xfrm>
        <a:prstGeom prst="round2SameRect">
          <a:avLst/>
        </a:prstGeom>
        <a:solidFill>
          <a:schemeClr val="accent3">
            <a:tint val="40000"/>
            <a:alpha val="90000"/>
            <a:hueOff val="4120928"/>
            <a:satOff val="2020"/>
            <a:lumOff val="477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4120928"/>
              <a:satOff val="2020"/>
              <a:lumOff val="47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b="0" i="0" kern="1200" dirty="0" smtClean="0"/>
            <a:t>El ser humano se da cuenta de que puede empezar a explicar el universo sin recurrir a la Fe, lo que le otorga una gran capacidad de pensamiento.</a:t>
          </a:r>
          <a:endParaRPr lang="es-CO" sz="1600" kern="1200" dirty="0"/>
        </a:p>
      </dsp:txBody>
      <dsp:txXfrm rot="-5400000">
        <a:off x="3693556" y="1507232"/>
        <a:ext cx="6516904" cy="913468"/>
      </dsp:txXfrm>
    </dsp:sp>
    <dsp:sp modelId="{E489034D-4EAD-4015-8D47-F3A88757B805}">
      <dsp:nvSpPr>
        <dsp:cNvPr id="0" name=""/>
        <dsp:cNvSpPr/>
      </dsp:nvSpPr>
      <dsp:spPr>
        <a:xfrm>
          <a:off x="0" y="1331277"/>
          <a:ext cx="3693556" cy="1265377"/>
        </a:xfrm>
        <a:prstGeom prst="roundRect">
          <a:avLst/>
        </a:prstGeom>
        <a:gradFill rotWithShape="0">
          <a:gsLst>
            <a:gs pos="0">
              <a:schemeClr val="accent3">
                <a:hueOff val="3749681"/>
                <a:satOff val="730"/>
                <a:lumOff val="3922"/>
                <a:alphaOff val="0"/>
                <a:tint val="98000"/>
                <a:lumMod val="114000"/>
              </a:schemeClr>
            </a:gs>
            <a:gs pos="100000">
              <a:schemeClr val="accent3">
                <a:hueOff val="3749681"/>
                <a:satOff val="730"/>
                <a:lumOff val="392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i="0" kern="1200" dirty="0" smtClean="0">
              <a:solidFill>
                <a:schemeClr val="bg1"/>
              </a:solidFill>
            </a:rPr>
            <a:t>La Razón frente a la Fe en la Ciencia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61771" y="1393048"/>
        <a:ext cx="3570014" cy="1141835"/>
      </dsp:txXfrm>
    </dsp:sp>
    <dsp:sp modelId="{D275DF23-DE98-4BB8-9697-4E58872BB79D}">
      <dsp:nvSpPr>
        <dsp:cNvPr id="0" name=""/>
        <dsp:cNvSpPr/>
      </dsp:nvSpPr>
      <dsp:spPr>
        <a:xfrm rot="5400000">
          <a:off x="6470565" y="9452"/>
          <a:ext cx="1012302" cy="6566321"/>
        </a:xfrm>
        <a:prstGeom prst="round2SameRect">
          <a:avLst/>
        </a:prstGeom>
        <a:solidFill>
          <a:schemeClr val="accent3">
            <a:tint val="40000"/>
            <a:alpha val="90000"/>
            <a:hueOff val="8241856"/>
            <a:satOff val="4040"/>
            <a:lumOff val="954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8241856"/>
              <a:satOff val="4040"/>
              <a:lumOff val="95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b="0" i="0" kern="1200" dirty="0" smtClean="0"/>
            <a:t>En una época en la que grandes capas de la población pasaba hambre o vivía en condiciones infrahumanas, se veía el dispendio de Cardenales, Obispos y demás religiosos como algo poco ético.</a:t>
          </a:r>
          <a:endParaRPr lang="es-CO" sz="1500" kern="1200" dirty="0"/>
        </a:p>
      </dsp:txBody>
      <dsp:txXfrm rot="-5400000">
        <a:off x="3693556" y="2835879"/>
        <a:ext cx="6516904" cy="913468"/>
      </dsp:txXfrm>
    </dsp:sp>
    <dsp:sp modelId="{6172EB13-5FB7-421C-917A-370976B7A60D}">
      <dsp:nvSpPr>
        <dsp:cNvPr id="0" name=""/>
        <dsp:cNvSpPr/>
      </dsp:nvSpPr>
      <dsp:spPr>
        <a:xfrm>
          <a:off x="0" y="2659924"/>
          <a:ext cx="3693556" cy="1265377"/>
        </a:xfrm>
        <a:prstGeom prst="roundRect">
          <a:avLst/>
        </a:prstGeom>
        <a:gradFill rotWithShape="0">
          <a:gsLst>
            <a:gs pos="0">
              <a:schemeClr val="accent3">
                <a:hueOff val="7499362"/>
                <a:satOff val="1459"/>
                <a:lumOff val="7843"/>
                <a:alphaOff val="0"/>
                <a:tint val="98000"/>
                <a:lumMod val="114000"/>
              </a:schemeClr>
            </a:gs>
            <a:gs pos="100000">
              <a:schemeClr val="accent3">
                <a:hueOff val="7499362"/>
                <a:satOff val="1459"/>
                <a:lumOff val="7843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i="0" kern="1200" dirty="0" smtClean="0">
              <a:solidFill>
                <a:schemeClr val="bg1"/>
              </a:solidFill>
            </a:rPr>
            <a:t>Despilfarro eclesiástico</a:t>
          </a:r>
          <a:r>
            <a:rPr lang="es-CO" sz="1700" b="1" i="0" kern="1200" dirty="0" smtClean="0"/>
            <a:t> </a:t>
          </a:r>
          <a:endParaRPr lang="es-CO" sz="1700" kern="1200" dirty="0"/>
        </a:p>
      </dsp:txBody>
      <dsp:txXfrm>
        <a:off x="61771" y="2721695"/>
        <a:ext cx="3570014" cy="1141835"/>
      </dsp:txXfrm>
    </dsp:sp>
    <dsp:sp modelId="{5AF6E098-0F46-493B-A161-4D1BFE15F92E}">
      <dsp:nvSpPr>
        <dsp:cNvPr id="0" name=""/>
        <dsp:cNvSpPr/>
      </dsp:nvSpPr>
      <dsp:spPr>
        <a:xfrm rot="5400000">
          <a:off x="6470565" y="1338099"/>
          <a:ext cx="1012302" cy="6566321"/>
        </a:xfrm>
        <a:prstGeom prst="round2SameRect">
          <a:avLst/>
        </a:prstGeom>
        <a:solidFill>
          <a:schemeClr val="accent3">
            <a:tint val="40000"/>
            <a:alpha val="90000"/>
            <a:hueOff val="12362784"/>
            <a:satOff val="6060"/>
            <a:lumOff val="1431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12362784"/>
              <a:satOff val="6060"/>
              <a:lumOff val="1431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b="0" i="0" kern="1200" dirty="0" smtClean="0"/>
            <a:t>la Razón pretenden que cualquier persona sea dueño de su propio destino y empieza a aparecer el revolucionario concepto de que todos nacen iguales.</a:t>
          </a:r>
          <a:endParaRPr lang="es-CO" sz="1500" kern="1200" dirty="0"/>
        </a:p>
      </dsp:txBody>
      <dsp:txXfrm rot="-5400000">
        <a:off x="3693556" y="4164526"/>
        <a:ext cx="6516904" cy="913468"/>
      </dsp:txXfrm>
    </dsp:sp>
    <dsp:sp modelId="{18C62FBB-4F56-4BAA-8D3F-12056A9D62FC}">
      <dsp:nvSpPr>
        <dsp:cNvPr id="0" name=""/>
        <dsp:cNvSpPr/>
      </dsp:nvSpPr>
      <dsp:spPr>
        <a:xfrm>
          <a:off x="0" y="3988571"/>
          <a:ext cx="3693556" cy="1265377"/>
        </a:xfrm>
        <a:prstGeom prst="roundRect">
          <a:avLst/>
        </a:prstGeom>
        <a:gradFill rotWithShape="0">
          <a:gsLst>
            <a:gs pos="0">
              <a:schemeClr val="accent3">
                <a:hueOff val="11249043"/>
                <a:satOff val="2189"/>
                <a:lumOff val="11765"/>
                <a:alphaOff val="0"/>
                <a:tint val="98000"/>
                <a:lumMod val="114000"/>
              </a:schemeClr>
            </a:gs>
            <a:gs pos="100000">
              <a:schemeClr val="accent3">
                <a:hueOff val="11249043"/>
                <a:satOff val="2189"/>
                <a:lumOff val="1176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i="0" kern="1200" dirty="0" smtClean="0">
              <a:solidFill>
                <a:schemeClr val="bg1"/>
              </a:solidFill>
            </a:rPr>
            <a:t>Cambios en la visión del mundo</a:t>
          </a:r>
          <a:endParaRPr lang="es-CO" sz="2400" kern="1200" dirty="0">
            <a:solidFill>
              <a:schemeClr val="bg1"/>
            </a:solidFill>
          </a:endParaRPr>
        </a:p>
      </dsp:txBody>
      <dsp:txXfrm>
        <a:off x="61771" y="4050342"/>
        <a:ext cx="3570014" cy="1141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6E99CA-5AF0-4EAE-9333-DC7490179AF9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286890-466E-41CD-A28A-B1EBDF22CA3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AE797-68FC-4E0B-8897-E13C56D832BB}" type="datetime1">
              <a:rPr lang="es-ES" smtClean="0"/>
              <a:pPr/>
              <a:t>20/05/2018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7CD11A-EED3-40CE-98A3-28FEE84867B3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27CD11A-EED3-40CE-98A3-28FEE84867B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55864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7013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83729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27CD11A-EED3-40CE-98A3-28FEE84867B3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0752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lnSpc>
                <a:spcPts val="5400"/>
              </a:lnSpc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8AFD84-B903-49B0-98A9-81DB60269280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7D061F-E234-4DB1-AE07-E49EA5A9EF02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s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lang="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43B41F-6FA6-44DE-9ABD-F99CB1E521DF}" type="datetime1">
              <a:rPr lang="es-ES" smtClean="0"/>
              <a:t>20/05/2018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8AFD84-B903-49B0-98A9-81DB60269280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6524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33685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B5F96-9BFA-4D5E-855F-AA3C075615D3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664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FF5094-F5A5-43F5-B14D-98F60E772B8D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08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5336F1-A7C2-4B92-BD06-E257E1387AC4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1900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9F92CE-00EC-4C26-A28A-966E7A4C8549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532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055980-F522-4CB9-93D5-C51E09FF923C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1914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93130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E94A91-1BE1-4B56-AD4B-75237DB3756A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5200965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7D061F-E234-4DB1-AE07-E49EA5A9EF02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94044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43B41F-6FA6-44DE-9ABD-F99CB1E521DF}" type="datetime1">
              <a:rPr lang="es-ES" smtClean="0"/>
              <a:t>20/05/2018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" smtClean="0"/>
              <a:t>Agregar un pie de página</a:t>
            </a:r>
            <a:endParaRPr lang="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4092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8AFD84-B903-49B0-98A9-81DB60269280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19166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965644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B5F96-9BFA-4D5E-855F-AA3C075615D3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0452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FF5094-F5A5-43F5-B14D-98F60E772B8D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7847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5336F1-A7C2-4B92-BD06-E257E1387AC4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9556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9F92CE-00EC-4C26-A28A-966E7A4C8549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7813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055980-F522-4CB9-93D5-C51E09FF923C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651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rtlCol="0" anchor="b"/>
          <a:lstStyle>
            <a:lvl1pPr>
              <a:lnSpc>
                <a:spcPct val="10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 rtlCol="0"/>
          <a:lstStyle>
            <a:lvl1pPr marL="0" indent="0" rtl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1CB5F96-9BFA-4D5E-855F-AA3C075615D3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82011031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5776682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7D061F-E234-4DB1-AE07-E49EA5A9EF02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92885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43B41F-6FA6-44DE-9ABD-F99CB1E521DF}" type="datetime1">
              <a:rPr lang="es-ES" smtClean="0"/>
              <a:t>20/05/2018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" smtClean="0"/>
              <a:t>Agregar un pie de página</a:t>
            </a:r>
            <a:endParaRPr lang="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87755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8AFD84-B903-49B0-98A9-81DB60269280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93021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9474466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B5F96-9BFA-4D5E-855F-AA3C075615D3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5607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FF5094-F5A5-43F5-B14D-98F60E772B8D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42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5336F1-A7C2-4B92-BD06-E257E1387AC4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91390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9F92CE-00EC-4C26-A28A-966E7A4C8549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973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 rtl="0"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 rtl="0"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Marcador de posición de tex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FF5094-F5A5-43F5-B14D-98F60E772B8D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pie de página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055980-F522-4CB9-93D5-C51E09FF923C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066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1544421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151681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64856613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7607556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9433989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3656067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9574856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2215058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7D061F-E234-4DB1-AE07-E49EA5A9EF02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2855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 rtlCol="0"/>
          <a:lstStyle/>
          <a:p>
            <a:pPr rtl="0"/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rtlCol="0" anchor="b"/>
          <a:lstStyle>
            <a:lvl1pPr marL="0" indent="0" rtl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 rtl="0"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rtlCol="0" anchor="b"/>
          <a:lstStyle>
            <a:lvl1pPr marL="0" indent="0" rtl="0">
              <a:lnSpc>
                <a:spcPct val="8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 rtl="0"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5336F1-A7C2-4B92-BD06-E257E1387AC4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pie de página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43B41F-6FA6-44DE-9ABD-F99CB1E521DF}" type="datetime1">
              <a:rPr lang="es-ES" smtClean="0"/>
              <a:t>20/05/2018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" smtClean="0"/>
              <a:t>Agregar un pie de página</a:t>
            </a:r>
            <a:endParaRPr lang="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186397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8AFD84-B903-49B0-98A9-81DB60269280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5204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5330513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B5F96-9BFA-4D5E-855F-AA3C075615D3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31433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FF5094-F5A5-43F5-B14D-98F60E772B8D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0266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5336F1-A7C2-4B92-BD06-E257E1387AC4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1928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9F92CE-00EC-4C26-A28A-966E7A4C8549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84963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055980-F522-4CB9-93D5-C51E09FF923C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82525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27111051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7298854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9F92CE-00EC-4C26-A28A-966E7A4C8549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2358283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311648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8032029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9625227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23578801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7D061F-E234-4DB1-AE07-E49EA5A9EF02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602314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43B41F-6FA6-44DE-9ABD-F99CB1E521DF}" type="datetime1">
              <a:rPr lang="es-ES" smtClean="0"/>
              <a:t>20/05/2018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" smtClean="0"/>
              <a:t>Agregar un pie de página</a:t>
            </a:r>
            <a:endParaRPr lang="e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400473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68AFD84-B903-49B0-98A9-81DB60269280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955327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4486895"/>
      </p:ext>
    </p:extLst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1CB5F96-9BFA-4D5E-855F-AA3C075615D3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80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055980-F522-4CB9-93D5-C51E09FF923C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FF5094-F5A5-43F5-B14D-98F60E772B8D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8366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5336F1-A7C2-4B92-BD06-E257E1387AC4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4915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9F92CE-00EC-4C26-A28A-966E7A4C8549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243785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4055980-F522-4CB9-93D5-C51E09FF923C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79173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72107911"/>
      </p:ext>
    </p:extLst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6533207"/>
      </p:ext>
    </p:extLst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577524691"/>
      </p:ext>
    </p:extLst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13759638"/>
      </p:ext>
    </p:extLst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4085049"/>
      </p:ext>
    </p:extLst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5313451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 rtl="0"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 rtl="0"/>
            <a:r>
              <a:rPr lang="es-ES" smtClean="0"/>
              <a:t>Haga clic para modificar el estilo de texto del patrón</a:t>
            </a:r>
          </a:p>
          <a:p>
            <a:pPr lvl="1" rtl="0"/>
            <a:r>
              <a:rPr lang="es-ES" smtClean="0"/>
              <a:t>Segundo nivel</a:t>
            </a:r>
          </a:p>
          <a:p>
            <a:pPr lvl="2" rtl="0"/>
            <a:r>
              <a:rPr lang="es-ES" smtClean="0"/>
              <a:t>Tercer nivel</a:t>
            </a:r>
          </a:p>
          <a:p>
            <a:pPr lvl="3" rtl="0"/>
            <a:r>
              <a:rPr lang="es-ES" smtClean="0"/>
              <a:t>Cuarto nivel</a:t>
            </a:r>
          </a:p>
          <a:p>
            <a:pPr lvl="4" rtl="0"/>
            <a:r>
              <a:rPr lang="es-ES" smtClean="0"/>
              <a:t>Quinto nivel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671012-1391-4AE2-B848-A32751A41BAD}" type="datetime1">
              <a:rPr lang="es-ES" smtClean="0"/>
              <a:t>20/05/2018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Agregar un pie de página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98875267"/>
      </p:ext>
    </p:extLst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4938568"/>
      </p:ext>
    </p:extLst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77D061F-E234-4DB1-AE07-E49EA5A9EF02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262357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43B41F-6FA6-44DE-9ABD-F99CB1E521DF}" type="datetime1">
              <a:rPr lang="es-ES" smtClean="0"/>
              <a:t>20/05/2018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" smtClean="0"/>
              <a:t>Agregar un pie de página</a:t>
            </a:r>
            <a:endParaRPr lang="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2935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 rtlCol="0"/>
          <a:lstStyle>
            <a:lvl1pPr marL="0" indent="0" rtl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137D0-A4CB-43EB-A6DC-2D74F2820FCE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B29C50-D6F1-4DB6-9B68-F4CD3996E9C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r>
              <a:rPr lang="es-ES" noProof="0" dirty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288">
          <p15:clr>
            <a:srgbClr val="F26B43"/>
          </p15:clr>
        </p15:guide>
        <p15:guide id="3" pos="6648">
          <p15:clr>
            <a:srgbClr val="F26B43"/>
          </p15:clr>
        </p15:guide>
        <p15:guide id="4" orient="horz" pos="3528">
          <p15:clr>
            <a:srgbClr val="F26B43"/>
          </p15:clr>
        </p15:guide>
        <p15:guide id="5" orient="horz" pos="11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8501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6648" userDrawn="1">
          <p15:clr>
            <a:srgbClr val="F26B43"/>
          </p15:clr>
        </p15:guide>
        <p15:guide id="5" orient="horz" pos="3528" userDrawn="1">
          <p15:clr>
            <a:srgbClr val="F26B43"/>
          </p15:clr>
        </p15:guide>
        <p15:guide id="6" orient="horz" pos="112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9926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2462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783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2E35DC43-C061-4ACF-BBED-009E157628ED}" type="datetime1">
              <a:rPr lang="es-ES" noProof="0" smtClean="0"/>
              <a:t>20/05/2018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B29C50-D6F1-4DB6-9B68-F4CD3996E9CF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95101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776" y="852407"/>
            <a:ext cx="7563174" cy="5672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2397" y="0"/>
            <a:ext cx="10096500" cy="115090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4400" b="1" u="sng" dirty="0">
                <a:solidFill>
                  <a:schemeClr val="tx1"/>
                </a:solidFill>
                <a:effectLst/>
              </a:rPr>
              <a:t>Causas principales del nacimiento de la Ilustración</a:t>
            </a:r>
            <a:r>
              <a:rPr lang="es-CO" b="0" dirty="0">
                <a:effectLst/>
              </a:rPr>
              <a:t/>
            </a:r>
            <a:br>
              <a:rPr lang="es-CO" b="0" dirty="0">
                <a:effectLst/>
              </a:rPr>
            </a:br>
            <a:endParaRPr lang="es-CO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305416276"/>
              </p:ext>
            </p:extLst>
          </p:nvPr>
        </p:nvGraphicFramePr>
        <p:xfrm>
          <a:off x="836908" y="1518834"/>
          <a:ext cx="10259878" cy="5256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725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56" y="1332854"/>
            <a:ext cx="11172503" cy="5253925"/>
          </a:xfrm>
        </p:spPr>
      </p:pic>
    </p:spTree>
    <p:extLst>
      <p:ext uri="{BB962C8B-B14F-4D97-AF65-F5344CB8AC3E}">
        <p14:creationId xmlns:p14="http://schemas.microsoft.com/office/powerpoint/2010/main" val="372419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5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4" y="251279"/>
            <a:ext cx="9601199" cy="63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87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235742"/>
            <a:ext cx="9404723" cy="1400530"/>
          </a:xfrm>
        </p:spPr>
        <p:txBody>
          <a:bodyPr/>
          <a:lstStyle/>
          <a:p>
            <a:pPr algn="ctr"/>
            <a:r>
              <a:rPr lang="es-CO" sz="4800" b="1" dirty="0" smtClean="0">
                <a:solidFill>
                  <a:schemeClr val="bg1"/>
                </a:solidFill>
              </a:rPr>
              <a:t>ANTROPOCENTRISMO</a:t>
            </a:r>
            <a:r>
              <a:rPr lang="es-CO" dirty="0" smtClean="0"/>
              <a:t> 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54492" y="1866179"/>
            <a:ext cx="5907243" cy="4200245"/>
          </a:xfrm>
        </p:spPr>
        <p:txBody>
          <a:bodyPr>
            <a:normAutofit/>
          </a:bodyPr>
          <a:lstStyle/>
          <a:p>
            <a:pPr algn="just"/>
            <a:r>
              <a:rPr lang="es-CO" sz="2400" b="1" dirty="0">
                <a:solidFill>
                  <a:schemeClr val="bg1"/>
                </a:solidFill>
              </a:rPr>
              <a:t>Concepción filosófica que considera al ser humano como centro de todas las cosas y el fin absoluto de la creación.</a:t>
            </a:r>
          </a:p>
          <a:p>
            <a:pPr algn="just"/>
            <a:r>
              <a:rPr lang="es-CO" sz="2400" b="1" dirty="0">
                <a:solidFill>
                  <a:schemeClr val="bg1"/>
                </a:solidFill>
              </a:rPr>
              <a:t>"el cuerpo humano desnudo será el súmmum de las perfecciones y el objeto fundamental de los artistas, como reflejo del antropocentrismo del pensamiento humanista"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3" y="1341804"/>
            <a:ext cx="4796854" cy="488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2029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28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929" y="193404"/>
            <a:ext cx="8286993" cy="64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181" y="159345"/>
            <a:ext cx="10096500" cy="1150907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8800" dirty="0" smtClean="0">
                <a:solidFill>
                  <a:schemeClr val="tx1"/>
                </a:solidFill>
              </a:rPr>
              <a:t>Antiguo Régimen </a:t>
            </a:r>
            <a:endParaRPr lang="es-ES" sz="88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95986" y="1732635"/>
            <a:ext cx="6989736" cy="44976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3200" b="1" dirty="0" smtClean="0">
                <a:solidFill>
                  <a:schemeClr val="tx1"/>
                </a:solidFill>
              </a:rPr>
              <a:t>Absolutismo</a:t>
            </a:r>
            <a:r>
              <a:rPr lang="es-CO" sz="3200" b="1" dirty="0">
                <a:solidFill>
                  <a:schemeClr val="tx1"/>
                </a:solidFill>
              </a:rPr>
              <a:t>: </a:t>
            </a:r>
            <a:r>
              <a:rPr lang="es-CO" sz="3200" b="1" dirty="0"/>
              <a:t>es un sistema de gobierno absoluto, en el cual el poder reside en una única persona que manda sin rendir cuentas a un parlamento o la sociedad en general. El absolutismo fue muy usual desde el siglo XVI hasta la primera mitad del XIX, cuando diversas revoluciones lo derrocaron.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16" y="1289787"/>
            <a:ext cx="3629917" cy="51575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437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s-ES" sz="8000" dirty="0" smtClean="0">
                <a:solidFill>
                  <a:srgbClr val="FF0000"/>
                </a:solidFill>
              </a:rPr>
              <a:t>Distribución social </a:t>
            </a:r>
            <a:endParaRPr lang="es-ES" sz="800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737" y="1657350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6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356" y="167863"/>
            <a:ext cx="9128502" cy="65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7282" y="236837"/>
            <a:ext cx="10096500" cy="1150907"/>
          </a:xfrm>
        </p:spPr>
        <p:txBody>
          <a:bodyPr>
            <a:normAutofit/>
          </a:bodyPr>
          <a:lstStyle/>
          <a:p>
            <a:pPr algn="ctr"/>
            <a:r>
              <a:rPr lang="es-CO" sz="6600" dirty="0" smtClean="0">
                <a:solidFill>
                  <a:srgbClr val="FF0000"/>
                </a:solidFill>
              </a:rPr>
              <a:t>Sociedad</a:t>
            </a:r>
            <a:r>
              <a:rPr lang="es-CO" sz="6600" dirty="0" smtClean="0">
                <a:solidFill>
                  <a:schemeClr val="tx1"/>
                </a:solidFill>
              </a:rPr>
              <a:t> </a:t>
            </a:r>
            <a:endParaRPr lang="es-CO" sz="66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897104" y="1837726"/>
            <a:ext cx="6294896" cy="4351338"/>
          </a:xfrm>
        </p:spPr>
        <p:txBody>
          <a:bodyPr/>
          <a:lstStyle/>
          <a:p>
            <a:r>
              <a:rPr lang="es-CO" sz="3200" b="1" dirty="0" smtClean="0">
                <a:solidFill>
                  <a:schemeClr val="tx1"/>
                </a:solidFill>
              </a:rPr>
              <a:t>Obediencia y Fe en la iglesia en el Rey</a:t>
            </a:r>
          </a:p>
          <a:p>
            <a:r>
              <a:rPr lang="es-CO" sz="3200" b="1" dirty="0" smtClean="0">
                <a:solidFill>
                  <a:schemeClr val="tx1"/>
                </a:solidFill>
              </a:rPr>
              <a:t>La ley era determinada por lo que decían las sagradas escrituras</a:t>
            </a:r>
          </a:p>
          <a:p>
            <a:r>
              <a:rPr lang="es-CO" sz="3200" b="1" dirty="0" smtClean="0">
                <a:solidFill>
                  <a:schemeClr val="tx1"/>
                </a:solidFill>
              </a:rPr>
              <a:t>Se vivía en el grupo social y se aceptaba por que era designación de Dios  </a:t>
            </a:r>
          </a:p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19" y="1965110"/>
            <a:ext cx="5120713" cy="40965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8997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17" y="0"/>
            <a:ext cx="9422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3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3661" y="492613"/>
            <a:ext cx="10096500" cy="1150907"/>
          </a:xfrm>
        </p:spPr>
        <p:txBody>
          <a:bodyPr>
            <a:normAutofit/>
          </a:bodyPr>
          <a:lstStyle/>
          <a:p>
            <a:pPr algn="ctr"/>
            <a:r>
              <a:rPr lang="es-CO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ilustración </a:t>
            </a:r>
            <a:endParaRPr lang="es-CO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6082" y="1949611"/>
            <a:ext cx="4892040" cy="4351338"/>
          </a:xfrm>
        </p:spPr>
        <p:txBody>
          <a:bodyPr>
            <a:normAutofit/>
          </a:bodyPr>
          <a:lstStyle/>
          <a:p>
            <a:pPr algn="just"/>
            <a:r>
              <a:rPr lang="es-CO" sz="2800" b="1" dirty="0">
                <a:solidFill>
                  <a:schemeClr val="tx1"/>
                </a:solidFill>
              </a:rPr>
              <a:t>Se puede decir que la Ilustración es heredera del Renacimiento, cuando comienza una recuperación de la Razón sobre la Fe. La Ilustración, o Siglo de las Luces, es un movimiento cultural y filosófico que tiene lugar en Europa durante los siglos XVIII y principios del </a:t>
            </a:r>
            <a:r>
              <a:rPr lang="es-CO" sz="2800" b="1" dirty="0" smtClean="0">
                <a:solidFill>
                  <a:schemeClr val="tx1"/>
                </a:solidFill>
              </a:rPr>
              <a:t>XIX.</a:t>
            </a:r>
            <a:endParaRPr lang="es-CO" sz="2800" b="1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958" y="1632784"/>
            <a:ext cx="5368955" cy="46681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505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18" y="98801"/>
            <a:ext cx="9012265" cy="675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75859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lantilla de diseño de lexicón vertical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247159_TF03460611.potx" id="{838D6409-B5BA-40D4-8E3B-52F822F4023F}" vid="{C0ACC690-7D25-4299-BB73-68C1D574114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5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6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7.xml><?xml version="1.0" encoding="utf-8"?>
<a:theme xmlns:a="http://schemas.openxmlformats.org/drawingml/2006/main" name="Tema d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BD8E5-A18E-435C-B431-90A6B59F4B6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338</Words>
  <Application>Microsoft Office PowerPoint</Application>
  <PresentationFormat>Panorámica</PresentationFormat>
  <Paragraphs>26</Paragraphs>
  <Slides>14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 3</vt:lpstr>
      <vt:lpstr>Plantilla de diseño de lexicón vertical</vt:lpstr>
      <vt:lpstr>Tema de Office</vt:lpstr>
      <vt:lpstr>1_Tema de Office</vt:lpstr>
      <vt:lpstr>Ion</vt:lpstr>
      <vt:lpstr>Espiral</vt:lpstr>
      <vt:lpstr>1_Ion</vt:lpstr>
      <vt:lpstr>Presentación de PowerPoint</vt:lpstr>
      <vt:lpstr>Presentación de PowerPoint</vt:lpstr>
      <vt:lpstr>Antiguo Régimen </vt:lpstr>
      <vt:lpstr>Distribución social </vt:lpstr>
      <vt:lpstr>Presentación de PowerPoint</vt:lpstr>
      <vt:lpstr>Sociedad </vt:lpstr>
      <vt:lpstr>Presentación de PowerPoint</vt:lpstr>
      <vt:lpstr>La ilustración </vt:lpstr>
      <vt:lpstr>Presentación de PowerPoint</vt:lpstr>
      <vt:lpstr>Causas principales del nacimiento de la Ilustración </vt:lpstr>
      <vt:lpstr>Presentación de PowerPoint</vt:lpstr>
      <vt:lpstr>Presentación de PowerPoint</vt:lpstr>
      <vt:lpstr>ANTROPOCENTRISMO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Duver Yepes</dc:creator>
  <cp:lastModifiedBy>Duver Yepes</cp:lastModifiedBy>
  <cp:revision>11</cp:revision>
  <dcterms:created xsi:type="dcterms:W3CDTF">2018-05-21T03:04:49Z</dcterms:created>
  <dcterms:modified xsi:type="dcterms:W3CDTF">2018-05-21T05:20:56Z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